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4"/>
  </p:notesMasterIdLst>
  <p:handoutMasterIdLst>
    <p:handoutMasterId r:id="rId6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3" r:id="rId62"/>
    <p:sldId id="312" r:id="rId6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43" autoAdjust="0"/>
    <p:restoredTop sz="75732" autoAdjust="0"/>
  </p:normalViewPr>
  <p:slideViewPr>
    <p:cSldViewPr snapToGrid="0">
      <p:cViewPr varScale="1">
        <p:scale>
          <a:sx n="102" d="100"/>
          <a:sy n="102" d="100"/>
        </p:scale>
        <p:origin x="584" y="176"/>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2016-01-04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2016-01-04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a:t>
            </a:r>
            <a:r>
              <a:rPr lang="en-US" baseline="0" dirty="0" smtClean="0"/>
              <a:t>download </a:t>
            </a:r>
            <a:r>
              <a:rPr lang="en-US" baseline="0" dirty="0" smtClean="0"/>
              <a:t>the zip file. Both of those links can be found in the bottom right</a:t>
            </a:r>
            <a:r>
              <a:rPr lang="en-US" baseline="0" dirty="0" smtClean="0"/>
              <a: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TODO: Update the screen shot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a:t>
            </a:r>
            <a:r>
              <a:rPr lang="en-US" baseline="0" dirty="0" smtClean="0"/>
              <a:t>chef-essentials-windows-master archive</a:t>
            </a:r>
            <a:r>
              <a:rPr lang="en-US" baseline="0" dirty="0" smtClean="0"/>
              <a:t>, copy the included cookbooks folder and paste it into your chef-repo that you unzipped from the Start Kit. Let the new cookbooks folder (that you got from the </a:t>
            </a:r>
            <a:r>
              <a:rPr lang="en-US" baseline="0" dirty="0" smtClean="0"/>
              <a:t>chef-essentials-windows-master) </a:t>
            </a:r>
            <a:r>
              <a:rPr lang="en-US" baseline="0" dirty="0" smtClean="0"/>
              <a:t>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communicate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a:t>
            </a:r>
            <a:endParaRPr lang="en-US" dirty="0" smtClean="0"/>
          </a:p>
          <a:p>
            <a:pPr marL="0" indent="0">
              <a:buFont typeface="Arial" panose="020B0604020202020204" pitchFamily="34" charset="0"/>
              <a:buNone/>
            </a:pP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typed the command correctly</a:t>
            </a:r>
          </a:p>
          <a:p>
            <a:pPr marL="171450" indent="-171450">
              <a:buFont typeface="Arial" panose="020B0604020202020204" pitchFamily="34" charset="0"/>
              <a:buChar char="•"/>
            </a:pPr>
            <a:r>
              <a:rPr lang="en-US" dirty="0" smtClean="0"/>
              <a:t>executed the command within the chef repository</a:t>
            </a:r>
          </a:p>
          <a:p>
            <a:pPr marL="171450" indent="-171450">
              <a:buFont typeface="Arial" panose="020B0604020202020204" pitchFamily="34" charset="0"/>
              <a:buChar char="•"/>
            </a:pP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a:t>
            </a:r>
            <a:endParaRPr lang="en-US" dirty="0" smtClean="0"/>
          </a:p>
          <a:p>
            <a:pPr marL="171450" indent="-171450">
              <a:buFont typeface="Arial" panose="020B0604020202020204" pitchFamily="34" charset="0"/>
              <a:buChar char="•"/>
            </a:pP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t>
            </a:r>
            <a:r>
              <a:rPr lang="en-US" baseline="0" dirty="0" err="1" smtClean="0"/>
              <a:t>iis</a:t>
            </a:r>
            <a:r>
              <a:rPr lang="en-US" baseline="0" dirty="0" smtClean="0"/>
              <a:t>-demo cookbook. Change directory into the </a:t>
            </a:r>
            <a:r>
              <a:rPr lang="en-US" baseline="0" dirty="0" err="1" smtClean="0"/>
              <a:t>iis</a:t>
            </a:r>
            <a:r>
              <a:rPr lang="en-US" baseline="0" dirty="0" smtClean="0"/>
              <a:t>-demo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t>
            </a:r>
            <a:r>
              <a:rPr lang="en-US" dirty="0" err="1" smtClean="0"/>
              <a:t>iis</a:t>
            </a:r>
            <a:r>
              <a:rPr lang="en-US" dirty="0" smtClean="0"/>
              <a:t>-demo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t>
            </a:r>
            <a:r>
              <a:rPr lang="en-US" dirty="0" err="1" smtClean="0"/>
              <a:t>iis</a:t>
            </a:r>
            <a:r>
              <a:rPr lang="en-US" dirty="0" smtClean="0"/>
              <a:t>-demo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t>
            </a:r>
            <a:r>
              <a:rPr lang="en-US" dirty="0" err="1" smtClean="0"/>
              <a:t>iis</a:t>
            </a:r>
            <a:r>
              <a:rPr lang="en-US" dirty="0" smtClean="0"/>
              <a:t>-demo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t>
            </a:r>
            <a:r>
              <a:rPr lang="en-US" dirty="0" err="1" smtClean="0"/>
              <a:t>iis</a:t>
            </a:r>
            <a:r>
              <a:rPr lang="en-US" dirty="0" smtClean="0"/>
              <a:t>-demo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 an application server, a database server, a load balancer,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blank.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t>
            </a:r>
            <a:r>
              <a:rPr lang="en-US" dirty="0" err="1" smtClean="0"/>
              <a:t>iis</a:t>
            </a:r>
            <a:r>
              <a:rPr lang="en-US" dirty="0" smtClean="0"/>
              <a:t>-demo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 </a:t>
            </a:r>
          </a:p>
          <a:p>
            <a:endParaRPr lang="en-US" dirty="0" smtClean="0"/>
          </a:p>
          <a:p>
            <a:r>
              <a:rPr lang="en-US" dirty="0" smtClean="0"/>
              <a:t>Include the '--sudo' flag because you are installing software and writing configuration to directories traditionally owned by the root user. </a:t>
            </a:r>
          </a:p>
          <a:p>
            <a:endParaRPr lang="en-US" dirty="0" smtClean="0"/>
          </a:p>
          <a:p>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t>
            </a:r>
            <a:r>
              <a:rPr lang="en-US" baseline="0" dirty="0" err="1" smtClean="0"/>
              <a:t>iis</a:t>
            </a:r>
            <a:r>
              <a:rPr lang="en-US" baseline="0" dirty="0" smtClean="0"/>
              <a:t>-demo cookbook's default </a:t>
            </a:r>
            <a:r>
              <a:rPr lang="en-US" baseline="0" smtClean="0"/>
              <a:t>recipe</a:t>
            </a:r>
            <a:r>
              <a:rPr lang="en-US" baseline="0" smtClean="0"/>
              <a: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load balancer.</a:t>
            </a:r>
          </a:p>
          <a:p>
            <a:endParaRPr lang="en-US" dirty="0" smtClean="0"/>
          </a:p>
          <a:p>
            <a:r>
              <a:rPr lang="en-US" dirty="0" smtClean="0"/>
              <a:t>A load balancer allows us to receive incoming requests and forward those requests to other nodes. A load balancer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a:t>
            </a:r>
            <a:r>
              <a:rPr lang="en-US" dirty="0" smtClean="0"/>
              <a:t>load balancer</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load balancer that will direct web requests to similar configured nodes. Those nodes will be running your default web page</a:t>
            </a:r>
            <a:r>
              <a:rPr lang="en-US" baseline="0" dirty="0" smtClean="0"/>
              <a:t> </a:t>
            </a:r>
            <a:r>
              <a:rPr lang="en-US" dirty="0" smtClean="0"/>
              <a:t>that you deploy with the </a:t>
            </a:r>
            <a:r>
              <a:rPr lang="en-US" dirty="0" err="1" smtClean="0"/>
              <a:t>iis</a:t>
            </a:r>
            <a:r>
              <a:rPr lang="en-US" dirty="0" smtClean="0"/>
              <a:t>-demo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load balancer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load balancer or </a:t>
            </a:r>
            <a:r>
              <a:rPr lang="en-US" dirty="0" smtClean="0"/>
              <a:t>re-create </a:t>
            </a:r>
            <a:r>
              <a:rPr lang="en-US" dirty="0" smtClean="0"/>
              <a:t>a second instance running the </a:t>
            </a:r>
            <a:r>
              <a:rPr lang="en-US" dirty="0" err="1" smtClean="0"/>
              <a:t>iis</a:t>
            </a:r>
            <a:r>
              <a:rPr lang="en-US" dirty="0" smtClean="0"/>
              <a:t>-demo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a:t>
            </a:r>
            <a:r>
              <a:rPr lang="en-US" baseline="0" dirty="0" smtClean="0"/>
              <a:t>path the learner is following today.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jp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github.com/chef-training/chef-essentials-windows-rep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Load Balancer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7" name="Picture 26"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13969255" y="5920627"/>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endParaRPr lang="en-US" b="1" dirty="0" smtClean="0"/>
          </a:p>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t>https://</a:t>
            </a:r>
            <a:r>
              <a:rPr lang="en-US" sz="2667" dirty="0" err="1" smtClean="0"/>
              <a:t>manage.chef-demo.com</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3"/>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github.com/chef-training/chef-essentials-windows-repo</a:t>
            </a:r>
            <a:endParaRPr lang="en-US" sz="4000" dirty="0" smtClean="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1915729" y="1269157"/>
            <a:ext cx="12424543" cy="6492609"/>
          </a:xfrm>
          <a:prstGeom prst="rect">
            <a:avLst/>
          </a:prstGeom>
          <a:ln>
            <a:solidFill>
              <a:schemeClr val="accent1"/>
            </a:solidFill>
          </a:ln>
        </p:spPr>
      </p:pic>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a:t>
            </a:r>
            <a:r>
              <a:rPr lang="en-US" dirty="0" smtClean="0"/>
              <a:t>~\chef-repo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t>
            </a:r>
            <a:r>
              <a:rPr lang="en-US" dirty="0" err="1" smtClean="0"/>
              <a:t>iis</a:t>
            </a:r>
            <a:r>
              <a:rPr lang="en-US" dirty="0" smtClean="0"/>
              <a:t>-demo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a:t>
            </a:r>
            <a:r>
              <a:rPr lang="en-US" dirty="0" smtClean="0"/>
              <a:t>cookbooks\</a:t>
            </a:r>
            <a:r>
              <a:rPr lang="en-US" dirty="0" err="1" smtClean="0"/>
              <a:t>iis</a:t>
            </a:r>
            <a:r>
              <a:rPr lang="en-US" dirty="0" smtClean="0"/>
              <a:t>-demo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a:t>
            </a:r>
            <a:r>
              <a:rPr lang="en-US" sz="2050" dirty="0" smtClean="0"/>
              <a:t>your</a:t>
            </a:r>
            <a:endParaRPr lang="en-US" sz="2050" dirty="0"/>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a:t>
            </a:r>
            <a:r>
              <a:rPr lang="en-US" sz="2050" dirty="0" smtClean="0"/>
              <a:t>information</a:t>
            </a:r>
            <a:endParaRPr lang="en-US" sz="2050" dirty="0"/>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a:t>
            </a:r>
            <a:r>
              <a:rPr lang="en-US" sz="2050" dirty="0" smtClean="0"/>
              <a:t>your</a:t>
            </a:r>
            <a:endParaRPr lang="en-US" sz="2050" dirty="0"/>
          </a:p>
          <a:p>
            <a:r>
              <a:rPr lang="en-US" sz="2050" dirty="0"/>
              <a:t>  berks outdated [COOKBOOKS]  # List dependencies that have new versions available </a:t>
            </a:r>
            <a:r>
              <a:rPr lang="en-US" sz="2050" dirty="0" smtClean="0"/>
              <a:t>that</a:t>
            </a:r>
            <a:endParaRPr lang="en-US" sz="2050" dirty="0"/>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a:t>
            </a:r>
            <a:r>
              <a:rPr lang="en-US" sz="2050" dirty="0" smtClean="0"/>
              <a:t>partial</a:t>
            </a:r>
            <a:endParaRPr lang="en-US" sz="2050"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t>
            </a:r>
            <a:r>
              <a:rPr lang="en-US" dirty="0" smtClean="0"/>
              <a:t>'</a:t>
            </a:r>
            <a:r>
              <a:rPr lang="en-US" dirty="0" err="1" smtClean="0"/>
              <a:t>iis</a:t>
            </a:r>
            <a:r>
              <a:rPr lang="en-US" dirty="0" smtClean="0"/>
              <a:t>-demo' </a:t>
            </a:r>
            <a:r>
              <a:rPr lang="en-US" dirty="0"/>
              <a:t>from source at .</a:t>
            </a:r>
          </a:p>
          <a:p>
            <a:r>
              <a:rPr lang="en-US" dirty="0"/>
              <a:t>Fetching cookbook index from https://</a:t>
            </a:r>
            <a:r>
              <a:rPr lang="en-US" dirty="0" err="1"/>
              <a:t>supermarket.chef.io</a:t>
            </a:r>
            <a:r>
              <a:rPr lang="en-US" dirty="0"/>
              <a:t>...</a:t>
            </a:r>
          </a:p>
          <a:p>
            <a:r>
              <a:rPr lang="en-US" dirty="0"/>
              <a:t>Using </a:t>
            </a:r>
            <a:r>
              <a:rPr lang="en-US" dirty="0" err="1" smtClean="0"/>
              <a:t>iis</a:t>
            </a:r>
            <a:r>
              <a:rPr lang="en-US" dirty="0" smtClean="0"/>
              <a:t>-demo </a:t>
            </a:r>
            <a:r>
              <a:rPr lang="en-US" dirty="0"/>
              <a:t>(0.2.1)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600" dirty="0" smtClean="0"/>
              <a:t>$ </a:t>
            </a:r>
            <a:r>
              <a:rPr lang="en-US" sz="3600" dirty="0" err="1" smtClean="0"/>
              <a:t>dir</a:t>
            </a:r>
            <a:endParaRPr lang="en-US" sz="36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t>
            </a:r>
            <a:r>
              <a:rPr lang="en-US" dirty="0" err="1" smtClean="0"/>
              <a:t>iis</a:t>
            </a:r>
            <a:r>
              <a:rPr lang="en-US" dirty="0" smtClean="0"/>
              <a:t>-demo</a:t>
            </a:r>
            <a:endParaRPr lang="en-US" dirty="0"/>
          </a:p>
          <a:p>
            <a:r>
              <a:rPr lang="en-US" dirty="0"/>
              <a:t>    path: .</a:t>
            </a:r>
          </a:p>
          <a:p>
            <a:r>
              <a:rPr lang="en-US" dirty="0"/>
              <a:t>    metadata: true</a:t>
            </a:r>
          </a:p>
          <a:p>
            <a:endParaRPr lang="en-US" dirty="0"/>
          </a:p>
          <a:p>
            <a:r>
              <a:rPr lang="en-US" dirty="0"/>
              <a:t>GRAPH</a:t>
            </a:r>
          </a:p>
          <a:p>
            <a:r>
              <a:rPr lang="en-US" dirty="0"/>
              <a:t>  </a:t>
            </a:r>
            <a:r>
              <a:rPr lang="en-US" dirty="0" err="1" smtClean="0"/>
              <a:t>iis</a:t>
            </a:r>
            <a:r>
              <a:rPr lang="en-US" dirty="0" smtClean="0"/>
              <a:t>-demo </a:t>
            </a:r>
            <a:r>
              <a:rPr lang="en-US" dirty="0"/>
              <a:t>(0.2.1)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t>
            </a:r>
            <a:r>
              <a:rPr lang="en-US" dirty="0" err="1" smtClean="0"/>
              <a:t>iis</a:t>
            </a:r>
            <a:r>
              <a:rPr lang="en-US" dirty="0" smtClean="0"/>
              <a:t>-demo </a:t>
            </a:r>
            <a:r>
              <a:rPr lang="en-US" dirty="0"/>
              <a:t>(0.2.1)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err="1" smtClean="0"/>
              <a:t>iis</a:t>
            </a:r>
            <a:r>
              <a:rPr lang="en-US" dirty="0" smtClean="0"/>
              <a:t>-demo        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t>
            </a:r>
            <a:r>
              <a:rPr lang="en-US" dirty="0" err="1" smtClean="0"/>
              <a:t>iis</a:t>
            </a:r>
            <a:r>
              <a:rPr lang="en-US" dirty="0" smtClean="0"/>
              <a:t>-demo cookbook.</a:t>
            </a:r>
          </a:p>
          <a:p>
            <a:pPr marL="1051975" lvl="1" indent="-742950">
              <a:buAutoNum type="arabicPeriod"/>
            </a:pPr>
            <a:r>
              <a:rPr lang="en-US" dirty="0" smtClean="0"/>
              <a:t>Run </a:t>
            </a:r>
            <a:r>
              <a:rPr lang="en-US" dirty="0"/>
              <a:t>chef-client </a:t>
            </a:r>
            <a:r>
              <a:rPr lang="en-US" dirty="0" smtClean="0"/>
              <a:t>on the new node to </a:t>
            </a:r>
            <a:r>
              <a:rPr lang="en-US" dirty="0"/>
              <a:t>apply the </a:t>
            </a:r>
            <a:r>
              <a:rPr lang="en-US" dirty="0" err="1" smtClean="0"/>
              <a:t>iis</a:t>
            </a:r>
            <a:r>
              <a:rPr lang="en-US" dirty="0" smtClean="0"/>
              <a:t>-demo </a:t>
            </a:r>
            <a:r>
              <a:rPr lang="en-US" dirty="0"/>
              <a:t>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endParaRPr lang="en-US" dirty="0" smtClean="0"/>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err="1" smtClean="0"/>
              <a:t>iis</a:t>
            </a:r>
            <a:r>
              <a:rPr lang="en-US" dirty="0" smtClean="0"/>
              <a:t>-demo        </a:t>
            </a:r>
            <a:r>
              <a:rPr lang="en-US" dirty="0"/>
              <a:t>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a:t>
            </a:r>
            <a:r>
              <a:rPr lang="en-US" dirty="0" smtClean="0"/>
              <a:t>0.1.0) </a:t>
            </a:r>
            <a:r>
              <a:rPr lang="en-US" dirty="0"/>
              <a:t>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a:t>
            </a:r>
            <a:r>
              <a:rPr lang="en-US" dirty="0" smtClean="0"/>
              <a:t>0.1.0) </a:t>
            </a:r>
            <a:r>
              <a:rPr lang="en-US" dirty="0"/>
              <a:t>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err="1" smtClean="0"/>
              <a:t>iis</a:t>
            </a:r>
            <a:r>
              <a:rPr lang="en-US" dirty="0" smtClean="0"/>
              <a:t>-demo        </a:t>
            </a:r>
            <a:r>
              <a:rPr lang="en-US" dirty="0"/>
              <a:t>0.2.1</a:t>
            </a:r>
          </a:p>
          <a:p>
            <a:r>
              <a:rPr lang="en-US" dirty="0"/>
              <a:t>workstation   </a:t>
            </a:r>
            <a:r>
              <a:rPr lang="en-US" dirty="0" smtClean="0"/>
              <a:t>  0.1.0</a:t>
            </a:r>
            <a:endParaRPr lang="en-US" dirty="0"/>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a:t>
            </a:r>
            <a:r>
              <a:rPr lang="en-US" dirty="0" smtClean="0"/>
              <a:t>~\chef-repo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t>
            </a:r>
            <a:r>
              <a:rPr lang="en-US" dirty="0" err="1" smtClean="0"/>
              <a:t>iis</a:t>
            </a:r>
            <a:r>
              <a:rPr lang="en-US" dirty="0" smtClean="0"/>
              <a:t>-demo </a:t>
            </a:r>
            <a:r>
              <a:rPr lang="en-US" dirty="0"/>
              <a:t>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200" dirty="0"/>
              <a:t>knife bootstrap FQDN (options)</a:t>
            </a:r>
          </a:p>
          <a:p>
            <a:r>
              <a:rPr lang="en-US" sz="2200" dirty="0"/>
              <a:t>        --bootstrap-curl-options OPTIONS</a:t>
            </a:r>
          </a:p>
          <a:p>
            <a:r>
              <a:rPr lang="en-US" sz="2200" dirty="0"/>
              <a:t>                                     Add options to curl when install chef-client</a:t>
            </a:r>
          </a:p>
          <a:p>
            <a:r>
              <a:rPr lang="en-US" sz="2200" dirty="0"/>
              <a:t>        --bootstrap-install-command COMMANDS</a:t>
            </a:r>
          </a:p>
          <a:p>
            <a:r>
              <a:rPr lang="en-US" sz="2200" dirty="0"/>
              <a:t>                                     Custom command to install chef-client</a:t>
            </a:r>
          </a:p>
          <a:p>
            <a:r>
              <a:rPr lang="en-US" sz="2200" dirty="0"/>
              <a:t>        --bootstrap-no-proxy [NO_PROXY_URL|NO_PROXY_IP]</a:t>
            </a:r>
          </a:p>
          <a:p>
            <a:r>
              <a:rPr lang="en-US" sz="2200" dirty="0"/>
              <a:t>                                     Do not proxy locations for the node being bootstrapped; this option is used </a:t>
            </a:r>
            <a:r>
              <a:rPr lang="en-US" sz="2200" dirty="0" err="1"/>
              <a:t>interna</a:t>
            </a:r>
            <a:endParaRPr lang="en-US" sz="2200" dirty="0"/>
          </a:p>
          <a:p>
            <a:r>
              <a:rPr lang="en-US" sz="2200" dirty="0" err="1"/>
              <a:t>lly</a:t>
            </a:r>
            <a:r>
              <a:rPr lang="en-US" sz="2200" dirty="0"/>
              <a:t> by </a:t>
            </a:r>
            <a:r>
              <a:rPr lang="en-US" sz="2200" dirty="0" err="1"/>
              <a:t>Opscode</a:t>
            </a:r>
            <a:endParaRPr lang="en-US" sz="2200" dirty="0"/>
          </a:p>
          <a:p>
            <a:r>
              <a:rPr lang="en-US" sz="2200" dirty="0"/>
              <a:t>        --bootstrap-proxy PROXY_URL  The proxy server for the node being bootstrapped</a:t>
            </a:r>
          </a:p>
          <a:p>
            <a:r>
              <a:rPr lang="en-US" sz="2200" dirty="0"/>
              <a:t>    -t TEMPLATE,                     Bootstrap Chef using a built-in or custom template. Set to the full path of an </a:t>
            </a:r>
            <a:r>
              <a:rPr lang="en-US" sz="2200" dirty="0" err="1"/>
              <a:t>erb</a:t>
            </a:r>
            <a:endParaRPr lang="en-US" sz="2200" dirty="0"/>
          </a:p>
          <a:p>
            <a:r>
              <a:rPr lang="en-US" sz="2200" dirty="0"/>
              <a:t>template or use one of the built-in </a:t>
            </a:r>
            <a:r>
              <a:rPr lang="en-US" sz="2200" dirty="0" smtClean="0"/>
              <a:t>templates.</a:t>
            </a:r>
            <a:endParaRPr lang="en-US" dirty="0"/>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node1</a:t>
            </a:r>
          </a:p>
          <a:p>
            <a:r>
              <a:rPr lang="en-US" sz="2200" dirty="0"/>
              <a:t>Creating new node for node1</a:t>
            </a:r>
          </a:p>
          <a:p>
            <a:r>
              <a:rPr lang="en-US" sz="2200" dirty="0"/>
              <a:t>Connecting to ec2-54-175-46-24.compute-1.amazonaws.com</a:t>
            </a:r>
          </a:p>
          <a:p>
            <a:r>
              <a:rPr lang="en-US" sz="2200" dirty="0"/>
              <a:t>ec2-54-175-46-24.compute-1.amazonaws.com Starting first Chef Client run...</a:t>
            </a:r>
          </a:p>
          <a:p>
            <a:r>
              <a:rPr lang="en-US" sz="2200" dirty="0"/>
              <a:t>ec2-54-175-46-24.compute-1.amazonaws.com Starting Chef Client, version 12.3.0</a:t>
            </a:r>
          </a:p>
          <a:p>
            <a:r>
              <a:rPr lang="en-US" sz="2200" dirty="0"/>
              <a:t>ec2-54-175-46-24.compute-1.amazonaws.com resolving cookbooks for run list: []</a:t>
            </a:r>
          </a:p>
          <a:p>
            <a:r>
              <a:rPr lang="en-US" sz="2200" dirty="0"/>
              <a:t>ec2-54-175-46-24.compute-1.amazonaws.com Synchronizing Cookbooks:</a:t>
            </a:r>
          </a:p>
          <a:p>
            <a:r>
              <a:rPr lang="en-US" sz="2200" dirty="0"/>
              <a:t>ec2-54-175-46-24.compute-1.amazonaws.com Compiling Cookbooks...</a:t>
            </a:r>
          </a:p>
          <a:p>
            <a:r>
              <a:rPr lang="en-US" sz="2200" dirty="0"/>
              <a:t>ec2-54-175-46-24.compute-1.amazonaws.com [2015-09-16T16:51:21+00:00] WARN: Node node1 has an empty run list.</a:t>
            </a:r>
          </a:p>
          <a:p>
            <a:r>
              <a:rPr lang="en-US" sz="2200" dirty="0"/>
              <a:t>ec2-54-175-46-24.compute-1.amazonaws.com Converging 0 resources</a:t>
            </a:r>
          </a:p>
          <a:p>
            <a:r>
              <a:rPr lang="en-US" sz="2200" dirty="0"/>
              <a:t>ec2-54-175-46-24.compute-1.amazonaws.com</a:t>
            </a:r>
          </a:p>
          <a:p>
            <a:r>
              <a:rPr lang="en-US" sz="2200" dirty="0"/>
              <a:t>ec2-54-175-46-24.compute-1.amazonaws.com Running handlers</a:t>
            </a:r>
            <a:r>
              <a:rPr lang="en-US" sz="2200" dirty="0" smtClean="0"/>
              <a:t>:</a:t>
            </a:r>
            <a:endParaRPr lang="en-US" sz="2200"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sz="3200" dirty="0" smtClean="0"/>
              <a:t>$ knife bootstrap windows </a:t>
            </a:r>
            <a:r>
              <a:rPr lang="en-US" sz="3200" dirty="0" err="1" smtClean="0"/>
              <a:t>winrm</a:t>
            </a:r>
            <a:r>
              <a:rPr lang="en-US" sz="3200" dirty="0" smtClean="0"/>
              <a:t> IP -x USER -P PWD -N node1</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t>
            </a:r>
            <a:r>
              <a:rPr lang="en-US" dirty="0" err="1" smtClean="0"/>
              <a:t>iis</a:t>
            </a:r>
            <a:r>
              <a:rPr lang="en-US" dirty="0" smtClean="0"/>
              <a:t>-demo]</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t>
            </a:r>
            <a:r>
              <a:rPr lang="en-US" dirty="0" err="1" smtClean="0"/>
              <a:t>iis</a:t>
            </a:r>
            <a:r>
              <a:rPr lang="en-US" dirty="0" smtClean="0"/>
              <a:t>-demo]"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a:t>
            </a:r>
            <a:r>
              <a:rPr lang="en-US" dirty="0"/>
              <a:t>l</a:t>
            </a:r>
            <a:r>
              <a:rPr lang="en-US" dirty="0" smtClean="0"/>
              <a:t>oad </a:t>
            </a:r>
            <a:r>
              <a:rPr lang="en-US" dirty="0"/>
              <a:t>b</a:t>
            </a:r>
            <a:r>
              <a:rPr lang="en-US" dirty="0" smtClean="0"/>
              <a:t>alancer can forward incoming user web 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36258"/>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22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load balancer </a:t>
            </a:r>
            <a:r>
              <a:rPr lang="en-US" dirty="0"/>
              <a:t>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33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Steps to Set </a:t>
            </a:r>
            <a:r>
              <a:rPr lang="en-US" dirty="0"/>
              <a:t>u</a:t>
            </a:r>
            <a:r>
              <a:rPr lang="en-US" dirty="0" smtClean="0"/>
              <a:t>p Load Balancer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74345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Load Balancer</a:t>
            </a:r>
          </a:p>
          <a:p>
            <a:pPr marL="1051975" lvl="1" indent="-742950">
              <a:buAutoNum type="arabicPeriod"/>
            </a:pPr>
            <a:r>
              <a:rPr lang="en-US" dirty="0" smtClean="0"/>
              <a:t>Create the </a:t>
            </a:r>
            <a:r>
              <a:rPr lang="en-US" dirty="0" smtClean="0"/>
              <a:t>load balancer </a:t>
            </a:r>
            <a:r>
              <a:rPr lang="en-US" dirty="0" smtClean="0"/>
              <a:t>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a:t>
            </a:r>
            <a:r>
              <a:rPr lang="en-US" dirty="0" smtClean="0"/>
              <a:t>load balancer cookbook</a:t>
            </a:r>
            <a:endParaRPr lang="en-US" dirty="0" smtClean="0"/>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74345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16550</TotalTime>
  <Words>5710</Words>
  <Application>Microsoft Macintosh PowerPoint</Application>
  <PresentationFormat>Custom</PresentationFormat>
  <Paragraphs>796</Paragraphs>
  <Slides>58</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Courier New</vt:lpstr>
      <vt:lpstr>Gill Sans MT</vt:lpstr>
      <vt:lpstr>Wingdings</vt:lpstr>
      <vt:lpstr>Arial</vt: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Load Balancer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Download a Repository</vt:lpstr>
      <vt:lpstr>GE: Download the Repository</vt:lpstr>
      <vt:lpstr>GE: Paste the cookbooks Folder</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cookbooks/iis-demo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Hosted Chef</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2141</cp:revision>
  <cp:lastPrinted>2015-02-07T23:49:10Z</cp:lastPrinted>
  <dcterms:created xsi:type="dcterms:W3CDTF">2012-09-13T17:36:07Z</dcterms:created>
  <dcterms:modified xsi:type="dcterms:W3CDTF">2016-01-04T22:46:36Z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